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3"/>
  </p:notesMasterIdLst>
  <p:sldIdLst>
    <p:sldId id="256" r:id="rId2"/>
  </p:sldIdLst>
  <p:sldSz cx="25199975" cy="35999738"/>
  <p:notesSz cx="6858000" cy="9144000"/>
  <p:embeddedFontLst>
    <p:embeddedFont>
      <p:font typeface="Amaranth" panose="020B0604020202020204" charset="0"/>
      <p:regular r:id="rId4"/>
      <p:bold r:id="rId5"/>
      <p:italic r:id="rId6"/>
      <p:boldItalic r:id="rId7"/>
    </p:embeddedFont>
    <p:embeddedFont>
      <p:font typeface="Titillium Web" panose="020B0604020202020204" charset="0"/>
      <p:regular r:id="rId8"/>
      <p:bold r:id="rId9"/>
      <p:italic r:id="rId10"/>
      <p:boldItalic r:id="rId11"/>
    </p:embeddedFont>
  </p:embeddedFontLst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383" kern="1200">
        <a:solidFill>
          <a:schemeClr val="tx1"/>
        </a:solidFill>
        <a:latin typeface="Arial"/>
        <a:ea typeface="+mn-ea"/>
        <a:cs typeface="+mn-cs"/>
      </a:defRPr>
    </a:lvl1pPr>
    <a:lvl2pPr marL="407133" algn="l" rtl="0" fontAlgn="base">
      <a:spcBef>
        <a:spcPct val="0"/>
      </a:spcBef>
      <a:spcAft>
        <a:spcPct val="0"/>
      </a:spcAft>
      <a:defRPr sz="3383" kern="1200">
        <a:solidFill>
          <a:schemeClr val="tx1"/>
        </a:solidFill>
        <a:latin typeface="Arial"/>
        <a:ea typeface="+mn-ea"/>
        <a:cs typeface="+mn-cs"/>
      </a:defRPr>
    </a:lvl2pPr>
    <a:lvl3pPr marL="814264" algn="l" rtl="0" fontAlgn="base">
      <a:spcBef>
        <a:spcPct val="0"/>
      </a:spcBef>
      <a:spcAft>
        <a:spcPct val="0"/>
      </a:spcAft>
      <a:defRPr sz="3383" kern="1200">
        <a:solidFill>
          <a:schemeClr val="tx1"/>
        </a:solidFill>
        <a:latin typeface="Arial"/>
        <a:ea typeface="+mn-ea"/>
        <a:cs typeface="+mn-cs"/>
      </a:defRPr>
    </a:lvl3pPr>
    <a:lvl4pPr marL="1221396" algn="l" rtl="0" fontAlgn="base">
      <a:spcBef>
        <a:spcPct val="0"/>
      </a:spcBef>
      <a:spcAft>
        <a:spcPct val="0"/>
      </a:spcAft>
      <a:defRPr sz="3383" kern="1200">
        <a:solidFill>
          <a:schemeClr val="tx1"/>
        </a:solidFill>
        <a:latin typeface="Arial"/>
        <a:ea typeface="+mn-ea"/>
        <a:cs typeface="+mn-cs"/>
      </a:defRPr>
    </a:lvl4pPr>
    <a:lvl5pPr marL="1628528" algn="l" rtl="0" fontAlgn="base">
      <a:spcBef>
        <a:spcPct val="0"/>
      </a:spcBef>
      <a:spcAft>
        <a:spcPct val="0"/>
      </a:spcAft>
      <a:defRPr sz="3383" kern="1200">
        <a:solidFill>
          <a:schemeClr val="tx1"/>
        </a:solidFill>
        <a:latin typeface="Arial"/>
        <a:ea typeface="+mn-ea"/>
        <a:cs typeface="+mn-cs"/>
      </a:defRPr>
    </a:lvl5pPr>
    <a:lvl6pPr marL="2035660" algn="l" defTabSz="814264" rtl="0" eaLnBrk="1" latinLnBrk="0" hangingPunct="1">
      <a:defRPr sz="3383" kern="1200">
        <a:solidFill>
          <a:schemeClr val="tx1"/>
        </a:solidFill>
        <a:latin typeface="Arial"/>
        <a:ea typeface="+mn-ea"/>
        <a:cs typeface="+mn-cs"/>
      </a:defRPr>
    </a:lvl6pPr>
    <a:lvl7pPr marL="2442793" algn="l" defTabSz="814264" rtl="0" eaLnBrk="1" latinLnBrk="0" hangingPunct="1">
      <a:defRPr sz="3383" kern="1200">
        <a:solidFill>
          <a:schemeClr val="tx1"/>
        </a:solidFill>
        <a:latin typeface="Arial"/>
        <a:ea typeface="+mn-ea"/>
        <a:cs typeface="+mn-cs"/>
      </a:defRPr>
    </a:lvl7pPr>
    <a:lvl8pPr marL="2849924" algn="l" defTabSz="814264" rtl="0" eaLnBrk="1" latinLnBrk="0" hangingPunct="1">
      <a:defRPr sz="3383" kern="1200">
        <a:solidFill>
          <a:schemeClr val="tx1"/>
        </a:solidFill>
        <a:latin typeface="Arial"/>
        <a:ea typeface="+mn-ea"/>
        <a:cs typeface="+mn-cs"/>
      </a:defRPr>
    </a:lvl8pPr>
    <a:lvl9pPr marL="3257057" algn="l" defTabSz="814264" rtl="0" eaLnBrk="1" latinLnBrk="0" hangingPunct="1">
      <a:defRPr sz="3383" kern="1200">
        <a:solidFill>
          <a:schemeClr val="tx1"/>
        </a:solidFill>
        <a:latin typeface="Arial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339" userDrawn="1">
          <p15:clr>
            <a:srgbClr val="A4A3A4"/>
          </p15:clr>
        </p15:guide>
        <p15:guide id="2" pos="79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EFE3"/>
    <a:srgbClr val="009BD2"/>
    <a:srgbClr val="A9F9F5"/>
    <a:srgbClr val="CE5E02"/>
    <a:srgbClr val="FD8B2F"/>
    <a:srgbClr val="7250BF"/>
    <a:srgbClr val="A994D8"/>
    <a:srgbClr val="FDA55D"/>
    <a:srgbClr val="CC893E"/>
    <a:srgbClr val="039C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3" autoAdjust="0"/>
    <p:restoredTop sz="94660"/>
  </p:normalViewPr>
  <p:slideViewPr>
    <p:cSldViewPr>
      <p:cViewPr varScale="1">
        <p:scale>
          <a:sx n="30" d="100"/>
          <a:sy n="30" d="100"/>
        </p:scale>
        <p:origin x="4098" y="132"/>
      </p:cViewPr>
      <p:guideLst>
        <p:guide orient="horz" pos="11339"/>
        <p:guide pos="7937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5" Type="http://schemas.openxmlformats.org/officeDocument/2006/relationships/theme" Target="theme/theme1.xml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228850" y="685800"/>
            <a:ext cx="24003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r">
              <a:defRPr sz="1200"/>
            </a:lvl1pPr>
          </a:lstStyle>
          <a:p>
            <a:pPr>
              <a:defRPr/>
            </a:pPr>
            <a:fld id="{B95F3361-2405-48EE-818C-467D1C2230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7364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069" kern="1200">
        <a:solidFill>
          <a:schemeClr val="tx1"/>
        </a:solidFill>
        <a:latin typeface="Arial"/>
        <a:ea typeface="+mn-ea"/>
        <a:cs typeface="+mn-cs"/>
      </a:defRPr>
    </a:lvl1pPr>
    <a:lvl2pPr marL="407133" algn="l" rtl="0" eaLnBrk="0" fontAlgn="base" hangingPunct="0">
      <a:spcBef>
        <a:spcPct val="30000"/>
      </a:spcBef>
      <a:spcAft>
        <a:spcPct val="0"/>
      </a:spcAft>
      <a:defRPr sz="1069" kern="1200">
        <a:solidFill>
          <a:schemeClr val="tx1"/>
        </a:solidFill>
        <a:latin typeface="Arial"/>
        <a:ea typeface="+mn-ea"/>
        <a:cs typeface="+mn-cs"/>
      </a:defRPr>
    </a:lvl2pPr>
    <a:lvl3pPr marL="814264" algn="l" rtl="0" eaLnBrk="0" fontAlgn="base" hangingPunct="0">
      <a:spcBef>
        <a:spcPct val="30000"/>
      </a:spcBef>
      <a:spcAft>
        <a:spcPct val="0"/>
      </a:spcAft>
      <a:defRPr sz="1069" kern="1200">
        <a:solidFill>
          <a:schemeClr val="tx1"/>
        </a:solidFill>
        <a:latin typeface="Arial"/>
        <a:ea typeface="+mn-ea"/>
        <a:cs typeface="+mn-cs"/>
      </a:defRPr>
    </a:lvl3pPr>
    <a:lvl4pPr marL="1221396" algn="l" rtl="0" eaLnBrk="0" fontAlgn="base" hangingPunct="0">
      <a:spcBef>
        <a:spcPct val="30000"/>
      </a:spcBef>
      <a:spcAft>
        <a:spcPct val="0"/>
      </a:spcAft>
      <a:defRPr sz="1069" kern="1200">
        <a:solidFill>
          <a:schemeClr val="tx1"/>
        </a:solidFill>
        <a:latin typeface="Arial"/>
        <a:ea typeface="+mn-ea"/>
        <a:cs typeface="+mn-cs"/>
      </a:defRPr>
    </a:lvl4pPr>
    <a:lvl5pPr marL="1628528" algn="l" rtl="0" eaLnBrk="0" fontAlgn="base" hangingPunct="0">
      <a:spcBef>
        <a:spcPct val="30000"/>
      </a:spcBef>
      <a:spcAft>
        <a:spcPct val="0"/>
      </a:spcAft>
      <a:defRPr sz="1069" kern="1200">
        <a:solidFill>
          <a:schemeClr val="tx1"/>
        </a:solidFill>
        <a:latin typeface="Arial"/>
        <a:ea typeface="+mn-ea"/>
        <a:cs typeface="+mn-cs"/>
      </a:defRPr>
    </a:lvl5pPr>
    <a:lvl6pPr marL="2035660" algn="l" defTabSz="814264" rtl="0" eaLnBrk="1" latinLnBrk="0" hangingPunct="1">
      <a:defRPr sz="1069" kern="1200">
        <a:solidFill>
          <a:schemeClr val="tx1"/>
        </a:solidFill>
        <a:latin typeface="+mn-lt"/>
        <a:ea typeface="+mn-ea"/>
        <a:cs typeface="+mn-cs"/>
      </a:defRPr>
    </a:lvl6pPr>
    <a:lvl7pPr marL="2442793" algn="l" defTabSz="814264" rtl="0" eaLnBrk="1" latinLnBrk="0" hangingPunct="1">
      <a:defRPr sz="1069" kern="1200">
        <a:solidFill>
          <a:schemeClr val="tx1"/>
        </a:solidFill>
        <a:latin typeface="+mn-lt"/>
        <a:ea typeface="+mn-ea"/>
        <a:cs typeface="+mn-cs"/>
      </a:defRPr>
    </a:lvl7pPr>
    <a:lvl8pPr marL="2849924" algn="l" defTabSz="814264" rtl="0" eaLnBrk="1" latinLnBrk="0" hangingPunct="1">
      <a:defRPr sz="1069" kern="1200">
        <a:solidFill>
          <a:schemeClr val="tx1"/>
        </a:solidFill>
        <a:latin typeface="+mn-lt"/>
        <a:ea typeface="+mn-ea"/>
        <a:cs typeface="+mn-cs"/>
      </a:defRPr>
    </a:lvl8pPr>
    <a:lvl9pPr marL="3257057" algn="l" defTabSz="814264" rtl="0" eaLnBrk="1" latinLnBrk="0" hangingPunct="1">
      <a:defRPr sz="106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kern="1200"/>
            </a:defPPr>
            <a:lvl1pPr eaLnBrk="0" hangingPunct="0">
              <a:defRPr sz="3800">
                <a:solidFill>
                  <a:schemeClr val="tx1"/>
                </a:solidFill>
                <a:latin typeface="Arial"/>
              </a:defRPr>
            </a:lvl1pPr>
            <a:lvl2pPr marL="742950" indent="-285750" eaLnBrk="0" hangingPunct="0">
              <a:defRPr sz="3800">
                <a:solidFill>
                  <a:schemeClr val="tx1"/>
                </a:solidFill>
                <a:latin typeface="Arial"/>
              </a:defRPr>
            </a:lvl2pPr>
            <a:lvl3pPr marL="1143000" indent="-228600" eaLnBrk="0" hangingPunct="0">
              <a:defRPr sz="3800">
                <a:solidFill>
                  <a:schemeClr val="tx1"/>
                </a:solidFill>
                <a:latin typeface="Arial"/>
              </a:defRPr>
            </a:lvl3pPr>
            <a:lvl4pPr marL="1600200" indent="-228600" eaLnBrk="0" hangingPunct="0">
              <a:defRPr sz="3800">
                <a:solidFill>
                  <a:schemeClr val="tx1"/>
                </a:solidFill>
                <a:latin typeface="Arial"/>
              </a:defRPr>
            </a:lvl4pPr>
            <a:lvl5pPr marL="2057400" indent="-228600" eaLnBrk="0" hangingPunct="0">
              <a:defRPr sz="3800">
                <a:solidFill>
                  <a:schemeClr val="tx1"/>
                </a:solidFill>
                <a:latin typeface="Arial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/>
              </a:defRPr>
            </a:lvl9pPr>
          </a:lstStyle>
          <a:p>
            <a:pPr eaLnBrk="1" hangingPunct="1"/>
            <a:fld id="{78EE7683-CAC2-4B7F-B858-28F016B0AEB9}" type="slidenum">
              <a:rPr lang="en-US" sz="1200" smtClean="0"/>
              <a:pPr eaLnBrk="1" hangingPunct="1"/>
              <a:t>1</a:t>
            </a:fld>
            <a:endParaRPr lang="en-US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228850" y="685800"/>
            <a:ext cx="2400300" cy="3429000"/>
          </a:xfrm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kern="1200"/>
            </a:defPPr>
          </a:lstStyle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90363" y="11183949"/>
            <a:ext cx="21419250" cy="7715223"/>
          </a:xfrm>
        </p:spPr>
        <p:txBody>
          <a:bodyPr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79818" y="20399158"/>
            <a:ext cx="17640347" cy="9201322"/>
          </a:xfrm>
        </p:spPr>
        <p:txBody>
          <a:bodyPr/>
          <a:lstStyle>
            <a:defPPr>
              <a:defRPr kern="1200"/>
            </a:defPPr>
            <a:lvl1pPr marL="0" indent="0" algn="ctr">
              <a:buNone/>
              <a:defRPr/>
            </a:lvl1pPr>
            <a:lvl2pPr marL="187502" indent="0" algn="ctr">
              <a:buNone/>
              <a:defRPr/>
            </a:lvl2pPr>
            <a:lvl3pPr marL="375003" indent="0" algn="ctr">
              <a:buNone/>
              <a:defRPr/>
            </a:lvl3pPr>
            <a:lvl4pPr marL="562505" indent="0" algn="ctr">
              <a:buNone/>
              <a:defRPr/>
            </a:lvl4pPr>
            <a:lvl5pPr marL="750007" indent="0" algn="ctr">
              <a:buNone/>
              <a:defRPr/>
            </a:lvl5pPr>
            <a:lvl6pPr marL="937508" indent="0" algn="ctr">
              <a:buNone/>
              <a:defRPr/>
            </a:lvl6pPr>
            <a:lvl7pPr marL="1125010" indent="0" algn="ctr">
              <a:buNone/>
              <a:defRPr/>
            </a:lvl7pPr>
            <a:lvl8pPr marL="1312512" indent="0" algn="ctr">
              <a:buNone/>
              <a:defRPr/>
            </a:lvl8pPr>
            <a:lvl9pPr marL="150001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CB043562-595C-41E0-A431-AB378AFFB5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552568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defPPr>
              <a:defRPr kern="1200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11865ABB-973D-4162-96BF-63AD8AB82A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9959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270166" y="1440962"/>
            <a:ext cx="5670176" cy="30718526"/>
          </a:xfrm>
        </p:spPr>
        <p:txBody>
          <a:bodyPr vert="eaVert"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9635" y="1440962"/>
            <a:ext cx="16923030" cy="30718526"/>
          </a:xfrm>
        </p:spPr>
        <p:txBody>
          <a:bodyPr vert="eaVert"/>
          <a:lstStyle>
            <a:defPPr>
              <a:defRPr kern="1200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638E2FC5-3957-4F45-8892-8AA1808627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266704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35" y="1440962"/>
            <a:ext cx="22680706" cy="5999957"/>
          </a:xfrm>
        </p:spPr>
        <p:txBody>
          <a:bodyPr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259638" y="8399247"/>
            <a:ext cx="11296603" cy="23760244"/>
          </a:xfrm>
        </p:spPr>
        <p:txBody>
          <a:bodyPr/>
          <a:lstStyle>
            <a:defPPr>
              <a:defRPr kern="1200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12643742" y="8399247"/>
            <a:ext cx="11296603" cy="23760244"/>
          </a:xfrm>
        </p:spPr>
        <p:txBody>
          <a:bodyPr/>
          <a:lstStyle>
            <a:defPPr>
              <a:defRPr kern="1200"/>
            </a:defPPr>
          </a:lstStyle>
          <a:p>
            <a:pPr lvl="0"/>
            <a:endParaRPr lang="en-US" noProof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4FA04B66-8F62-42BD-B0EA-2923AA341B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65889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E844B6AF-379B-4B34-AAC6-97D3032A49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61525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624" y="23133516"/>
            <a:ext cx="21420160" cy="7149253"/>
          </a:xfrm>
        </p:spPr>
        <p:txBody>
          <a:bodyPr anchor="t"/>
          <a:lstStyle>
            <a:defPPr>
              <a:defRPr kern="1200"/>
            </a:defPPr>
            <a:lvl1pPr algn="l">
              <a:defRPr sz="164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90624" y="15258572"/>
            <a:ext cx="21420160" cy="7874942"/>
          </a:xfrm>
        </p:spPr>
        <p:txBody>
          <a:bodyPr anchor="b"/>
          <a:lstStyle>
            <a:defPPr>
              <a:defRPr kern="1200"/>
            </a:defPPr>
            <a:lvl1pPr marL="0" indent="0">
              <a:buNone/>
              <a:defRPr sz="820"/>
            </a:lvl1pPr>
            <a:lvl2pPr marL="187502" indent="0">
              <a:buNone/>
              <a:defRPr sz="738"/>
            </a:lvl2pPr>
            <a:lvl3pPr marL="375003" indent="0">
              <a:buNone/>
              <a:defRPr sz="656"/>
            </a:lvl3pPr>
            <a:lvl4pPr marL="562505" indent="0">
              <a:buNone/>
              <a:defRPr sz="574"/>
            </a:lvl4pPr>
            <a:lvl5pPr marL="750007" indent="0">
              <a:buNone/>
              <a:defRPr sz="574"/>
            </a:lvl5pPr>
            <a:lvl6pPr marL="937508" indent="0">
              <a:buNone/>
              <a:defRPr sz="574"/>
            </a:lvl6pPr>
            <a:lvl7pPr marL="1125010" indent="0">
              <a:buNone/>
              <a:defRPr sz="574"/>
            </a:lvl7pPr>
            <a:lvl8pPr marL="1312512" indent="0">
              <a:buNone/>
              <a:defRPr sz="574"/>
            </a:lvl8pPr>
            <a:lvl9pPr marL="1500013" indent="0">
              <a:buNone/>
              <a:defRPr sz="57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B44BFBC0-7F94-4CE5-A00D-18BE726F28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15911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9638" y="8399247"/>
            <a:ext cx="11296603" cy="23760244"/>
          </a:xfrm>
        </p:spPr>
        <p:txBody>
          <a:bodyPr/>
          <a:lstStyle>
            <a:defPPr>
              <a:defRPr kern="1200"/>
            </a:defPPr>
            <a:lvl1pPr>
              <a:defRPr sz="1148"/>
            </a:lvl1pPr>
            <a:lvl2pPr>
              <a:defRPr sz="984"/>
            </a:lvl2pPr>
            <a:lvl3pPr>
              <a:defRPr sz="820"/>
            </a:lvl3pPr>
            <a:lvl4pPr>
              <a:defRPr sz="738"/>
            </a:lvl4pPr>
            <a:lvl5pPr>
              <a:defRPr sz="738"/>
            </a:lvl5pPr>
            <a:lvl6pPr>
              <a:defRPr sz="738"/>
            </a:lvl6pPr>
            <a:lvl7pPr>
              <a:defRPr sz="738"/>
            </a:lvl7pPr>
            <a:lvl8pPr>
              <a:defRPr sz="738"/>
            </a:lvl8pPr>
            <a:lvl9pPr>
              <a:defRPr sz="73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43742" y="8399247"/>
            <a:ext cx="11296603" cy="23760244"/>
          </a:xfrm>
        </p:spPr>
        <p:txBody>
          <a:bodyPr/>
          <a:lstStyle>
            <a:defPPr>
              <a:defRPr kern="1200"/>
            </a:defPPr>
            <a:lvl1pPr>
              <a:defRPr sz="1148"/>
            </a:lvl1pPr>
            <a:lvl2pPr>
              <a:defRPr sz="984"/>
            </a:lvl2pPr>
            <a:lvl3pPr>
              <a:defRPr sz="820"/>
            </a:lvl3pPr>
            <a:lvl4pPr>
              <a:defRPr sz="738"/>
            </a:lvl4pPr>
            <a:lvl5pPr>
              <a:defRPr sz="738"/>
            </a:lvl5pPr>
            <a:lvl6pPr>
              <a:defRPr sz="738"/>
            </a:lvl6pPr>
            <a:lvl7pPr>
              <a:defRPr sz="738"/>
            </a:lvl7pPr>
            <a:lvl8pPr>
              <a:defRPr sz="738"/>
            </a:lvl8pPr>
            <a:lvl9pPr>
              <a:defRPr sz="73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CDF645C6-96DC-4F21-9A48-95AFF68A54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547938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9634" y="8058972"/>
            <a:ext cx="11134364" cy="3357613"/>
          </a:xfrm>
        </p:spPr>
        <p:txBody>
          <a:bodyPr anchor="b"/>
          <a:lstStyle>
            <a:defPPr>
              <a:defRPr kern="1200"/>
            </a:defPPr>
            <a:lvl1pPr marL="0" indent="0">
              <a:buNone/>
              <a:defRPr sz="984" b="1"/>
            </a:lvl1pPr>
            <a:lvl2pPr marL="187502" indent="0">
              <a:buNone/>
              <a:defRPr sz="820" b="1"/>
            </a:lvl2pPr>
            <a:lvl3pPr marL="375003" indent="0">
              <a:buNone/>
              <a:defRPr sz="738" b="1"/>
            </a:lvl3pPr>
            <a:lvl4pPr marL="562505" indent="0">
              <a:buNone/>
              <a:defRPr sz="656" b="1"/>
            </a:lvl4pPr>
            <a:lvl5pPr marL="750007" indent="0">
              <a:buNone/>
              <a:defRPr sz="656" b="1"/>
            </a:lvl5pPr>
            <a:lvl6pPr marL="937508" indent="0">
              <a:buNone/>
              <a:defRPr sz="656" b="1"/>
            </a:lvl6pPr>
            <a:lvl7pPr marL="1125010" indent="0">
              <a:buNone/>
              <a:defRPr sz="656" b="1"/>
            </a:lvl7pPr>
            <a:lvl8pPr marL="1312512" indent="0">
              <a:buNone/>
              <a:defRPr sz="656" b="1"/>
            </a:lvl8pPr>
            <a:lvl9pPr marL="1500013" indent="0">
              <a:buNone/>
              <a:defRPr sz="65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9634" y="11416584"/>
            <a:ext cx="11134364" cy="20741169"/>
          </a:xfrm>
        </p:spPr>
        <p:txBody>
          <a:bodyPr/>
          <a:lstStyle>
            <a:defPPr>
              <a:defRPr kern="1200"/>
            </a:defPPr>
            <a:lvl1pPr>
              <a:defRPr sz="984"/>
            </a:lvl1pPr>
            <a:lvl2pPr>
              <a:defRPr sz="820"/>
            </a:lvl2pPr>
            <a:lvl3pPr>
              <a:defRPr sz="738"/>
            </a:lvl3pPr>
            <a:lvl4pPr>
              <a:defRPr sz="656"/>
            </a:lvl4pPr>
            <a:lvl5pPr>
              <a:defRPr sz="656"/>
            </a:lvl5pPr>
            <a:lvl6pPr>
              <a:defRPr sz="656"/>
            </a:lvl6pPr>
            <a:lvl7pPr>
              <a:defRPr sz="656"/>
            </a:lvl7pPr>
            <a:lvl8pPr>
              <a:defRPr sz="656"/>
            </a:lvl8pPr>
            <a:lvl9pPr>
              <a:defRPr sz="65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801423" y="8058972"/>
            <a:ext cx="11138923" cy="3357613"/>
          </a:xfrm>
        </p:spPr>
        <p:txBody>
          <a:bodyPr anchor="b"/>
          <a:lstStyle>
            <a:defPPr>
              <a:defRPr kern="1200"/>
            </a:defPPr>
            <a:lvl1pPr marL="0" indent="0">
              <a:buNone/>
              <a:defRPr sz="984" b="1"/>
            </a:lvl1pPr>
            <a:lvl2pPr marL="187502" indent="0">
              <a:buNone/>
              <a:defRPr sz="820" b="1"/>
            </a:lvl2pPr>
            <a:lvl3pPr marL="375003" indent="0">
              <a:buNone/>
              <a:defRPr sz="738" b="1"/>
            </a:lvl3pPr>
            <a:lvl4pPr marL="562505" indent="0">
              <a:buNone/>
              <a:defRPr sz="656" b="1"/>
            </a:lvl4pPr>
            <a:lvl5pPr marL="750007" indent="0">
              <a:buNone/>
              <a:defRPr sz="656" b="1"/>
            </a:lvl5pPr>
            <a:lvl6pPr marL="937508" indent="0">
              <a:buNone/>
              <a:defRPr sz="656" b="1"/>
            </a:lvl6pPr>
            <a:lvl7pPr marL="1125010" indent="0">
              <a:buNone/>
              <a:defRPr sz="656" b="1"/>
            </a:lvl7pPr>
            <a:lvl8pPr marL="1312512" indent="0">
              <a:buNone/>
              <a:defRPr sz="656" b="1"/>
            </a:lvl8pPr>
            <a:lvl9pPr marL="1500013" indent="0">
              <a:buNone/>
              <a:defRPr sz="65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801423" y="11416584"/>
            <a:ext cx="11138923" cy="20741169"/>
          </a:xfrm>
        </p:spPr>
        <p:txBody>
          <a:bodyPr/>
          <a:lstStyle>
            <a:defPPr>
              <a:defRPr kern="1200"/>
            </a:defPPr>
            <a:lvl1pPr>
              <a:defRPr sz="984"/>
            </a:lvl1pPr>
            <a:lvl2pPr>
              <a:defRPr sz="820"/>
            </a:lvl2pPr>
            <a:lvl3pPr>
              <a:defRPr sz="738"/>
            </a:lvl3pPr>
            <a:lvl4pPr>
              <a:defRPr sz="656"/>
            </a:lvl4pPr>
            <a:lvl5pPr>
              <a:defRPr sz="656"/>
            </a:lvl5pPr>
            <a:lvl6pPr>
              <a:defRPr sz="656"/>
            </a:lvl6pPr>
            <a:lvl7pPr>
              <a:defRPr sz="656"/>
            </a:lvl7pPr>
            <a:lvl8pPr>
              <a:defRPr sz="656"/>
            </a:lvl8pPr>
            <a:lvl9pPr>
              <a:defRPr sz="65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C2B12CE4-144C-4A27-8B3F-7EB79E6B21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52363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8F1FAA83-0A80-48DF-A2A9-D01CE04D8E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378949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8203DA95-0AAE-48A7-9DEF-F9FD3932C4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862034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37" y="1434018"/>
            <a:ext cx="8290617" cy="6098916"/>
          </a:xfrm>
        </p:spPr>
        <p:txBody>
          <a:bodyPr anchor="b"/>
          <a:lstStyle>
            <a:defPPr>
              <a:defRPr kern="1200"/>
            </a:defPPr>
            <a:lvl1pPr algn="l">
              <a:defRPr sz="82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52858" y="1434018"/>
            <a:ext cx="14087485" cy="30723736"/>
          </a:xfrm>
        </p:spPr>
        <p:txBody>
          <a:bodyPr/>
          <a:lstStyle>
            <a:defPPr>
              <a:defRPr kern="1200"/>
            </a:defPPr>
            <a:lvl1pPr>
              <a:defRPr sz="1312"/>
            </a:lvl1pPr>
            <a:lvl2pPr>
              <a:defRPr sz="1148"/>
            </a:lvl2pPr>
            <a:lvl3pPr>
              <a:defRPr sz="984"/>
            </a:lvl3pPr>
            <a:lvl4pPr>
              <a:defRPr sz="820"/>
            </a:lvl4pPr>
            <a:lvl5pPr>
              <a:defRPr sz="820"/>
            </a:lvl5pPr>
            <a:lvl6pPr>
              <a:defRPr sz="820"/>
            </a:lvl6pPr>
            <a:lvl7pPr>
              <a:defRPr sz="820"/>
            </a:lvl7pPr>
            <a:lvl8pPr>
              <a:defRPr sz="820"/>
            </a:lvl8pPr>
            <a:lvl9pPr>
              <a:defRPr sz="8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9637" y="7532932"/>
            <a:ext cx="8290617" cy="24624820"/>
          </a:xfrm>
        </p:spPr>
        <p:txBody>
          <a:bodyPr/>
          <a:lstStyle>
            <a:defPPr>
              <a:defRPr kern="1200"/>
            </a:defPPr>
            <a:lvl1pPr marL="0" indent="0">
              <a:buNone/>
              <a:defRPr sz="574"/>
            </a:lvl1pPr>
            <a:lvl2pPr marL="187502" indent="0">
              <a:buNone/>
              <a:defRPr sz="492"/>
            </a:lvl2pPr>
            <a:lvl3pPr marL="375003" indent="0">
              <a:buNone/>
              <a:defRPr sz="410"/>
            </a:lvl3pPr>
            <a:lvl4pPr marL="562505" indent="0">
              <a:buNone/>
              <a:defRPr sz="369"/>
            </a:lvl4pPr>
            <a:lvl5pPr marL="750007" indent="0">
              <a:buNone/>
              <a:defRPr sz="369"/>
            </a:lvl5pPr>
            <a:lvl6pPr marL="937508" indent="0">
              <a:buNone/>
              <a:defRPr sz="369"/>
            </a:lvl6pPr>
            <a:lvl7pPr marL="1125010" indent="0">
              <a:buNone/>
              <a:defRPr sz="369"/>
            </a:lvl7pPr>
            <a:lvl8pPr marL="1312512" indent="0">
              <a:buNone/>
              <a:defRPr sz="369"/>
            </a:lvl8pPr>
            <a:lvl9pPr marL="1500013" indent="0">
              <a:buNone/>
              <a:defRPr sz="3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D77038B2-2801-40BE-BC48-C628781FF4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730154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9188" y="25199471"/>
            <a:ext cx="15120168" cy="2975673"/>
          </a:xfrm>
        </p:spPr>
        <p:txBody>
          <a:bodyPr anchor="b"/>
          <a:lstStyle>
            <a:defPPr>
              <a:defRPr kern="1200"/>
            </a:defPPr>
            <a:lvl1pPr algn="l">
              <a:defRPr sz="82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939188" y="3216993"/>
            <a:ext cx="15120168" cy="21598800"/>
          </a:xfrm>
        </p:spPr>
        <p:txBody>
          <a:bodyPr/>
          <a:lstStyle>
            <a:defPPr>
              <a:defRPr kern="1200"/>
            </a:defPPr>
            <a:lvl1pPr marL="0" indent="0">
              <a:buNone/>
              <a:defRPr sz="1312"/>
            </a:lvl1pPr>
            <a:lvl2pPr marL="187502" indent="0">
              <a:buNone/>
              <a:defRPr sz="1148"/>
            </a:lvl2pPr>
            <a:lvl3pPr marL="375003" indent="0">
              <a:buNone/>
              <a:defRPr sz="984"/>
            </a:lvl3pPr>
            <a:lvl4pPr marL="562505" indent="0">
              <a:buNone/>
              <a:defRPr sz="820"/>
            </a:lvl4pPr>
            <a:lvl5pPr marL="750007" indent="0">
              <a:buNone/>
              <a:defRPr sz="820"/>
            </a:lvl5pPr>
            <a:lvl6pPr marL="937508" indent="0">
              <a:buNone/>
              <a:defRPr sz="820"/>
            </a:lvl6pPr>
            <a:lvl7pPr marL="1125010" indent="0">
              <a:buNone/>
              <a:defRPr sz="820"/>
            </a:lvl7pPr>
            <a:lvl8pPr marL="1312512" indent="0">
              <a:buNone/>
              <a:defRPr sz="820"/>
            </a:lvl8pPr>
            <a:lvl9pPr marL="1500013" indent="0">
              <a:buNone/>
              <a:defRPr sz="82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39188" y="28175145"/>
            <a:ext cx="15120168" cy="4223927"/>
          </a:xfrm>
        </p:spPr>
        <p:txBody>
          <a:bodyPr/>
          <a:lstStyle>
            <a:defPPr>
              <a:defRPr kern="1200"/>
            </a:defPPr>
            <a:lvl1pPr marL="0" indent="0">
              <a:buNone/>
              <a:defRPr sz="574"/>
            </a:lvl1pPr>
            <a:lvl2pPr marL="187502" indent="0">
              <a:buNone/>
              <a:defRPr sz="492"/>
            </a:lvl2pPr>
            <a:lvl3pPr marL="375003" indent="0">
              <a:buNone/>
              <a:defRPr sz="410"/>
            </a:lvl3pPr>
            <a:lvl4pPr marL="562505" indent="0">
              <a:buNone/>
              <a:defRPr sz="369"/>
            </a:lvl4pPr>
            <a:lvl5pPr marL="750007" indent="0">
              <a:buNone/>
              <a:defRPr sz="369"/>
            </a:lvl5pPr>
            <a:lvl6pPr marL="937508" indent="0">
              <a:buNone/>
              <a:defRPr sz="369"/>
            </a:lvl6pPr>
            <a:lvl7pPr marL="1125010" indent="0">
              <a:buNone/>
              <a:defRPr sz="369"/>
            </a:lvl7pPr>
            <a:lvl8pPr marL="1312512" indent="0">
              <a:buNone/>
              <a:defRPr sz="369"/>
            </a:lvl8pPr>
            <a:lvl9pPr marL="1500013" indent="0">
              <a:buNone/>
              <a:defRPr sz="3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700A3960-9A0E-4A4A-BE72-10B88343DD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30283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59635" y="1440962"/>
            <a:ext cx="22680706" cy="5999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70207" tIns="235104" rIns="470207" bIns="235104" anchor="ctr" anchorCtr="0" compatLnSpc="1">
            <a:prstTxWarp prst="textNoShape">
              <a:avLst/>
            </a:prstTxWarp>
          </a:bodyPr>
          <a:lstStyle>
            <a:defPPr>
              <a:defRPr kern="1200"/>
            </a:def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59635" y="8399247"/>
            <a:ext cx="22680706" cy="237602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70207" tIns="235104" rIns="470207" bIns="235104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59638" y="32784484"/>
            <a:ext cx="5880723" cy="2499982"/>
          </a:xfrm>
          <a:prstGeom prst="rect">
            <a:avLst/>
          </a:prstGeom>
          <a:noFill/>
          <a:ln>
            <a:noFill/>
          </a:ln>
        </p:spPr>
        <p:txBody>
          <a:bodyPr vert="horz" wrap="square" lIns="470207" tIns="235104" rIns="470207" bIns="235104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>
              <a:defRPr sz="2912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609628" y="32784484"/>
            <a:ext cx="7980722" cy="2499982"/>
          </a:xfrm>
          <a:prstGeom prst="rect">
            <a:avLst/>
          </a:prstGeom>
          <a:noFill/>
          <a:ln>
            <a:noFill/>
          </a:ln>
        </p:spPr>
        <p:txBody>
          <a:bodyPr vert="horz" wrap="square" lIns="470207" tIns="235104" rIns="470207" bIns="235104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ctr">
              <a:defRPr sz="2912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8059622" y="32784484"/>
            <a:ext cx="5880723" cy="2499982"/>
          </a:xfrm>
          <a:prstGeom prst="rect">
            <a:avLst/>
          </a:prstGeom>
          <a:noFill/>
          <a:ln>
            <a:noFill/>
          </a:ln>
        </p:spPr>
        <p:txBody>
          <a:bodyPr vert="horz" wrap="square" lIns="470207" tIns="235104" rIns="470207" bIns="235104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r">
              <a:defRPr sz="2912" smtClean="0"/>
            </a:lvl1pPr>
          </a:lstStyle>
          <a:p>
            <a:pPr>
              <a:defRPr/>
            </a:pPr>
            <a:fld id="{2839560C-692A-406E-AC47-35009443A5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/>
  <p:txStyles>
    <p:titleStyle>
      <a:defPPr>
        <a:defRPr kern="1200"/>
      </a:defPPr>
      <a:lvl1pPr algn="ctr" defTabSz="1929054" rtl="0" eaLnBrk="0" fontAlgn="base" hangingPunct="0">
        <a:spcBef>
          <a:spcPct val="0"/>
        </a:spcBef>
        <a:spcAft>
          <a:spcPct val="0"/>
        </a:spcAft>
        <a:defRPr sz="9310">
          <a:solidFill>
            <a:schemeClr val="tx2"/>
          </a:solidFill>
          <a:latin typeface="+mj-lt"/>
          <a:ea typeface="+mj-ea"/>
          <a:cs typeface="+mj-cs"/>
        </a:defRPr>
      </a:lvl1pPr>
      <a:lvl2pPr algn="ctr" defTabSz="1929054" rtl="0" eaLnBrk="0" fontAlgn="base" hangingPunct="0">
        <a:spcBef>
          <a:spcPct val="0"/>
        </a:spcBef>
        <a:spcAft>
          <a:spcPct val="0"/>
        </a:spcAft>
        <a:defRPr sz="9310">
          <a:solidFill>
            <a:schemeClr val="tx2"/>
          </a:solidFill>
          <a:latin typeface="Arial"/>
        </a:defRPr>
      </a:lvl2pPr>
      <a:lvl3pPr algn="ctr" defTabSz="1929054" rtl="0" eaLnBrk="0" fontAlgn="base" hangingPunct="0">
        <a:spcBef>
          <a:spcPct val="0"/>
        </a:spcBef>
        <a:spcAft>
          <a:spcPct val="0"/>
        </a:spcAft>
        <a:defRPr sz="9310">
          <a:solidFill>
            <a:schemeClr val="tx2"/>
          </a:solidFill>
          <a:latin typeface="Arial"/>
        </a:defRPr>
      </a:lvl3pPr>
      <a:lvl4pPr algn="ctr" defTabSz="1929054" rtl="0" eaLnBrk="0" fontAlgn="base" hangingPunct="0">
        <a:spcBef>
          <a:spcPct val="0"/>
        </a:spcBef>
        <a:spcAft>
          <a:spcPct val="0"/>
        </a:spcAft>
        <a:defRPr sz="9310">
          <a:solidFill>
            <a:schemeClr val="tx2"/>
          </a:solidFill>
          <a:latin typeface="Arial"/>
        </a:defRPr>
      </a:lvl4pPr>
      <a:lvl5pPr algn="ctr" defTabSz="1929054" rtl="0" eaLnBrk="0" fontAlgn="base" hangingPunct="0">
        <a:spcBef>
          <a:spcPct val="0"/>
        </a:spcBef>
        <a:spcAft>
          <a:spcPct val="0"/>
        </a:spcAft>
        <a:defRPr sz="9310">
          <a:solidFill>
            <a:schemeClr val="tx2"/>
          </a:solidFill>
          <a:latin typeface="Arial"/>
        </a:defRPr>
      </a:lvl5pPr>
      <a:lvl6pPr marL="187502" algn="ctr" defTabSz="1929054" rtl="0" fontAlgn="base">
        <a:spcBef>
          <a:spcPct val="0"/>
        </a:spcBef>
        <a:spcAft>
          <a:spcPct val="0"/>
        </a:spcAft>
        <a:defRPr sz="9310">
          <a:solidFill>
            <a:schemeClr val="tx2"/>
          </a:solidFill>
          <a:latin typeface="Arial"/>
        </a:defRPr>
      </a:lvl6pPr>
      <a:lvl7pPr marL="375003" algn="ctr" defTabSz="1929054" rtl="0" fontAlgn="base">
        <a:spcBef>
          <a:spcPct val="0"/>
        </a:spcBef>
        <a:spcAft>
          <a:spcPct val="0"/>
        </a:spcAft>
        <a:defRPr sz="9310">
          <a:solidFill>
            <a:schemeClr val="tx2"/>
          </a:solidFill>
          <a:latin typeface="Arial"/>
        </a:defRPr>
      </a:lvl7pPr>
      <a:lvl8pPr marL="562505" algn="ctr" defTabSz="1929054" rtl="0" fontAlgn="base">
        <a:spcBef>
          <a:spcPct val="0"/>
        </a:spcBef>
        <a:spcAft>
          <a:spcPct val="0"/>
        </a:spcAft>
        <a:defRPr sz="9310">
          <a:solidFill>
            <a:schemeClr val="tx2"/>
          </a:solidFill>
          <a:latin typeface="Arial"/>
        </a:defRPr>
      </a:lvl8pPr>
      <a:lvl9pPr marL="750007" algn="ctr" defTabSz="1929054" rtl="0" fontAlgn="base">
        <a:spcBef>
          <a:spcPct val="0"/>
        </a:spcBef>
        <a:spcAft>
          <a:spcPct val="0"/>
        </a:spcAft>
        <a:defRPr sz="9310">
          <a:solidFill>
            <a:schemeClr val="tx2"/>
          </a:solidFill>
          <a:latin typeface="Arial"/>
        </a:defRPr>
      </a:lvl9pPr>
    </p:titleStyle>
    <p:bodyStyle>
      <a:defPPr>
        <a:defRPr kern="1200"/>
      </a:defPPr>
      <a:lvl1pPr marL="722663" indent="-722663" algn="l" defTabSz="1929054" rtl="0" eaLnBrk="0" fontAlgn="base" hangingPunct="0">
        <a:spcBef>
          <a:spcPct val="20000"/>
        </a:spcBef>
        <a:spcAft>
          <a:spcPct val="0"/>
        </a:spcAft>
        <a:buChar char="•"/>
        <a:defRPr sz="6766">
          <a:solidFill>
            <a:schemeClr val="tx1"/>
          </a:solidFill>
          <a:latin typeface="+mn-lt"/>
          <a:ea typeface="+mn-ea"/>
          <a:cs typeface="+mn-cs"/>
        </a:defRPr>
      </a:lvl1pPr>
      <a:lvl2pPr marL="1567722" indent="-603522" algn="l" defTabSz="1929054" rtl="0" eaLnBrk="0" fontAlgn="base" hangingPunct="0">
        <a:spcBef>
          <a:spcPct val="20000"/>
        </a:spcBef>
        <a:spcAft>
          <a:spcPct val="0"/>
        </a:spcAft>
        <a:buChar char="–"/>
        <a:defRPr sz="5906">
          <a:solidFill>
            <a:schemeClr val="tx1"/>
          </a:solidFill>
          <a:latin typeface="+mn-lt"/>
        </a:defRPr>
      </a:lvl2pPr>
      <a:lvl3pPr marL="2409527" indent="-480472" algn="l" defTabSz="1929054" rtl="0" eaLnBrk="0" fontAlgn="base" hangingPunct="0">
        <a:spcBef>
          <a:spcPct val="20000"/>
        </a:spcBef>
        <a:spcAft>
          <a:spcPct val="0"/>
        </a:spcAft>
        <a:buChar char="•"/>
        <a:defRPr sz="5086">
          <a:solidFill>
            <a:schemeClr val="tx1"/>
          </a:solidFill>
          <a:latin typeface="+mn-lt"/>
        </a:defRPr>
      </a:lvl3pPr>
      <a:lvl4pPr marL="3374379" indent="-481124" algn="l" defTabSz="1929054" rtl="0" eaLnBrk="0" fontAlgn="base" hangingPunct="0">
        <a:spcBef>
          <a:spcPct val="20000"/>
        </a:spcBef>
        <a:spcAft>
          <a:spcPct val="0"/>
        </a:spcAft>
        <a:buChar char="–"/>
        <a:defRPr sz="4224">
          <a:solidFill>
            <a:schemeClr val="tx1"/>
          </a:solidFill>
          <a:latin typeface="+mn-lt"/>
        </a:defRPr>
      </a:lvl4pPr>
      <a:lvl5pPr marL="4339881" indent="-482427" algn="l" defTabSz="1929054" rtl="0" eaLnBrk="0" fontAlgn="base" hangingPunct="0">
        <a:spcBef>
          <a:spcPct val="20000"/>
        </a:spcBef>
        <a:spcAft>
          <a:spcPct val="0"/>
        </a:spcAft>
        <a:buChar char="»"/>
        <a:defRPr sz="4224">
          <a:solidFill>
            <a:schemeClr val="tx1"/>
          </a:solidFill>
          <a:latin typeface="+mn-lt"/>
        </a:defRPr>
      </a:lvl5pPr>
      <a:lvl6pPr marL="4527383" indent="-482427" algn="l" defTabSz="1929054" rtl="0" fontAlgn="base">
        <a:spcBef>
          <a:spcPct val="20000"/>
        </a:spcBef>
        <a:spcAft>
          <a:spcPct val="0"/>
        </a:spcAft>
        <a:buChar char="»"/>
        <a:defRPr sz="4224">
          <a:solidFill>
            <a:schemeClr val="tx1"/>
          </a:solidFill>
          <a:latin typeface="+mn-lt"/>
        </a:defRPr>
      </a:lvl6pPr>
      <a:lvl7pPr marL="4714885" indent="-482427" algn="l" defTabSz="1929054" rtl="0" fontAlgn="base">
        <a:spcBef>
          <a:spcPct val="20000"/>
        </a:spcBef>
        <a:spcAft>
          <a:spcPct val="0"/>
        </a:spcAft>
        <a:buChar char="»"/>
        <a:defRPr sz="4224">
          <a:solidFill>
            <a:schemeClr val="tx1"/>
          </a:solidFill>
          <a:latin typeface="+mn-lt"/>
        </a:defRPr>
      </a:lvl7pPr>
      <a:lvl8pPr marL="4902386" indent="-482427" algn="l" defTabSz="1929054" rtl="0" fontAlgn="base">
        <a:spcBef>
          <a:spcPct val="20000"/>
        </a:spcBef>
        <a:spcAft>
          <a:spcPct val="0"/>
        </a:spcAft>
        <a:buChar char="»"/>
        <a:defRPr sz="4224">
          <a:solidFill>
            <a:schemeClr val="tx1"/>
          </a:solidFill>
          <a:latin typeface="+mn-lt"/>
        </a:defRPr>
      </a:lvl8pPr>
      <a:lvl9pPr marL="5089888" indent="-482427" algn="l" defTabSz="1929054" rtl="0" fontAlgn="base">
        <a:spcBef>
          <a:spcPct val="20000"/>
        </a:spcBef>
        <a:spcAft>
          <a:spcPct val="0"/>
        </a:spcAft>
        <a:buChar char="»"/>
        <a:defRPr sz="4224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375003" rtl="0" eaLnBrk="1" latinLnBrk="0" hangingPunct="1">
        <a:defRPr sz="738" kern="1200">
          <a:solidFill>
            <a:schemeClr val="tx1"/>
          </a:solidFill>
          <a:latin typeface="+mn-lt"/>
          <a:ea typeface="+mn-ea"/>
          <a:cs typeface="+mn-cs"/>
        </a:defRPr>
      </a:lvl1pPr>
      <a:lvl2pPr marL="187502" algn="l" defTabSz="375003" rtl="0" eaLnBrk="1" latinLnBrk="0" hangingPunct="1">
        <a:defRPr sz="738" kern="1200">
          <a:solidFill>
            <a:schemeClr val="tx1"/>
          </a:solidFill>
          <a:latin typeface="+mn-lt"/>
          <a:ea typeface="+mn-ea"/>
          <a:cs typeface="+mn-cs"/>
        </a:defRPr>
      </a:lvl2pPr>
      <a:lvl3pPr marL="375003" algn="l" defTabSz="375003" rtl="0" eaLnBrk="1" latinLnBrk="0" hangingPunct="1">
        <a:defRPr sz="738" kern="1200">
          <a:solidFill>
            <a:schemeClr val="tx1"/>
          </a:solidFill>
          <a:latin typeface="+mn-lt"/>
          <a:ea typeface="+mn-ea"/>
          <a:cs typeface="+mn-cs"/>
        </a:defRPr>
      </a:lvl3pPr>
      <a:lvl4pPr marL="562505" algn="l" defTabSz="375003" rtl="0" eaLnBrk="1" latinLnBrk="0" hangingPunct="1">
        <a:defRPr sz="738" kern="1200">
          <a:solidFill>
            <a:schemeClr val="tx1"/>
          </a:solidFill>
          <a:latin typeface="+mn-lt"/>
          <a:ea typeface="+mn-ea"/>
          <a:cs typeface="+mn-cs"/>
        </a:defRPr>
      </a:lvl4pPr>
      <a:lvl5pPr marL="750007" algn="l" defTabSz="375003" rtl="0" eaLnBrk="1" latinLnBrk="0" hangingPunct="1">
        <a:defRPr sz="738" kern="1200">
          <a:solidFill>
            <a:schemeClr val="tx1"/>
          </a:solidFill>
          <a:latin typeface="+mn-lt"/>
          <a:ea typeface="+mn-ea"/>
          <a:cs typeface="+mn-cs"/>
        </a:defRPr>
      </a:lvl5pPr>
      <a:lvl6pPr marL="937508" algn="l" defTabSz="375003" rtl="0" eaLnBrk="1" latinLnBrk="0" hangingPunct="1">
        <a:defRPr sz="738" kern="1200">
          <a:solidFill>
            <a:schemeClr val="tx1"/>
          </a:solidFill>
          <a:latin typeface="+mn-lt"/>
          <a:ea typeface="+mn-ea"/>
          <a:cs typeface="+mn-cs"/>
        </a:defRPr>
      </a:lvl6pPr>
      <a:lvl7pPr marL="1125010" algn="l" defTabSz="375003" rtl="0" eaLnBrk="1" latinLnBrk="0" hangingPunct="1">
        <a:defRPr sz="738" kern="1200">
          <a:solidFill>
            <a:schemeClr val="tx1"/>
          </a:solidFill>
          <a:latin typeface="+mn-lt"/>
          <a:ea typeface="+mn-ea"/>
          <a:cs typeface="+mn-cs"/>
        </a:defRPr>
      </a:lvl7pPr>
      <a:lvl8pPr marL="1312512" algn="l" defTabSz="375003" rtl="0" eaLnBrk="1" latinLnBrk="0" hangingPunct="1">
        <a:defRPr sz="738" kern="1200">
          <a:solidFill>
            <a:schemeClr val="tx1"/>
          </a:solidFill>
          <a:latin typeface="+mn-lt"/>
          <a:ea typeface="+mn-ea"/>
          <a:cs typeface="+mn-cs"/>
        </a:defRPr>
      </a:lvl8pPr>
      <a:lvl9pPr marL="1500013" algn="l" defTabSz="375003" rtl="0" eaLnBrk="1" latinLnBrk="0" hangingPunct="1">
        <a:defRPr sz="73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5D5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13"/>
          <p:cNvSpPr txBox="1">
            <a:spLocks noChangeArrowheads="1"/>
          </p:cNvSpPr>
          <p:nvPr/>
        </p:nvSpPr>
        <p:spPr bwMode="auto">
          <a:xfrm>
            <a:off x="1017587" y="1934724"/>
            <a:ext cx="23241000" cy="4488395"/>
          </a:xfrm>
          <a:prstGeom prst="rect">
            <a:avLst/>
          </a:prstGeom>
          <a:solidFill>
            <a:srgbClr val="039C94"/>
          </a:solidFill>
          <a:ln w="60325" cap="flat">
            <a:solidFill>
              <a:srgbClr val="11EFE3"/>
            </a:solidFill>
            <a:miter lim="800000"/>
          </a:ln>
        </p:spPr>
        <p:txBody>
          <a:bodyPr vert="horz" wrap="square" lIns="154276" tIns="77138" rIns="154276" bIns="77138" anchor="ctr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ctr" defTabSz="3762375" rtl="0" eaLnBrk="0" fontAlgn="base" hangingPunct="0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3762375" rtl="0" eaLnBrk="0" fontAlgn="base" hangingPunct="0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2pPr>
            <a:lvl3pPr algn="ctr" defTabSz="3762375" rtl="0" eaLnBrk="0" fontAlgn="base" hangingPunct="0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3pPr>
            <a:lvl4pPr algn="ctr" defTabSz="3762375" rtl="0" eaLnBrk="0" fontAlgn="base" hangingPunct="0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4pPr>
            <a:lvl5pPr algn="ctr" defTabSz="3762375" rtl="0" eaLnBrk="0" fontAlgn="base" hangingPunct="0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5pPr>
            <a:lvl6pPr marL="457200" algn="ctr" defTabSz="3762375" rtl="0" fontAlgn="base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6pPr>
            <a:lvl7pPr marL="914400" algn="ctr" defTabSz="3762375" rtl="0" fontAlgn="base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7pPr>
            <a:lvl8pPr marL="1371600" algn="ctr" defTabSz="3762375" rtl="0" fontAlgn="base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8pPr>
            <a:lvl9pPr marL="1828800" algn="ctr" defTabSz="3762375" rtl="0" fontAlgn="base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9pPr>
          </a:lstStyle>
          <a:p>
            <a:pPr eaLnBrk="1" hangingPunct="1"/>
            <a:endParaRPr lang="en-US" sz="1968" i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61" name="Text Placeholder 16">
            <a:extLst>
              <a:ext uri="{FF2B5EF4-FFF2-40B4-BE49-F238E27FC236}">
                <a16:creationId xmlns:a16="http://schemas.microsoft.com/office/drawing/2014/main" id="{1F3AA395-C058-4F87-B3A3-A8A8BC543EF9}"/>
              </a:ext>
            </a:extLst>
          </p:cNvPr>
          <p:cNvSpPr txBox="1"/>
          <p:nvPr/>
        </p:nvSpPr>
        <p:spPr>
          <a:xfrm>
            <a:off x="4335318" y="4685412"/>
            <a:ext cx="16319140" cy="412020"/>
          </a:xfrm>
          <a:prstGeom prst="rect">
            <a:avLst/>
          </a:prstGeom>
        </p:spPr>
        <p:txBody>
          <a:bodyPr wrap="square" lIns="52498" tIns="26249" rIns="52498" bIns="26249">
            <a:spAutoFit/>
          </a:bodyPr>
          <a:lstStyle>
            <a:defPPr>
              <a:defRPr lang="en-US"/>
            </a:defPPr>
            <a:lvl1pPr marL="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94039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8077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8212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7616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0199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164238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358277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552318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333" dirty="0">
                <a:solidFill>
                  <a:schemeClr val="bg1"/>
                </a:solidFill>
                <a:latin typeface="Titillium Web" panose="00000500000000000000" pitchFamily="2" charset="0"/>
              </a:rPr>
              <a:t>Add Author</a:t>
            </a:r>
            <a:r>
              <a:rPr lang="sr-Latn-RS" sz="2333" dirty="0">
                <a:solidFill>
                  <a:schemeClr val="bg1"/>
                </a:solidFill>
                <a:latin typeface="Titillium Web" panose="00000500000000000000" pitchFamily="2" charset="0"/>
              </a:rPr>
              <a:t>s </a:t>
            </a:r>
            <a:endParaRPr lang="en-US" sz="2333" dirty="0">
              <a:solidFill>
                <a:schemeClr val="bg1"/>
              </a:solidFill>
              <a:latin typeface="Titillium Web" panose="00000500000000000000" pitchFamily="2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C24D4BC5-5256-4C2E-B3FB-87EA69B63AF3}"/>
              </a:ext>
            </a:extLst>
          </p:cNvPr>
          <p:cNvSpPr/>
          <p:nvPr/>
        </p:nvSpPr>
        <p:spPr>
          <a:xfrm>
            <a:off x="1011917" y="7553127"/>
            <a:ext cx="10978470" cy="85770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3937">
              <a:effectLst/>
              <a:latin typeface="+mj-lt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5D5CB20-8752-4D75-A601-0EEB3443D27F}"/>
              </a:ext>
            </a:extLst>
          </p:cNvPr>
          <p:cNvSpPr/>
          <p:nvPr/>
        </p:nvSpPr>
        <p:spPr>
          <a:xfrm>
            <a:off x="1006245" y="31753034"/>
            <a:ext cx="23176141" cy="16016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3937">
              <a:effectLst/>
              <a:latin typeface="+mj-lt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4EDA12B6-07B5-44F9-8F8B-E1BE66469D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145" y="7230990"/>
            <a:ext cx="11017254" cy="902728"/>
          </a:xfrm>
          <a:prstGeom prst="rect">
            <a:avLst/>
          </a:prstGeom>
          <a:solidFill>
            <a:srgbClr val="FDA55D"/>
          </a:solidFill>
          <a:ln w="12700">
            <a:noFill/>
            <a:miter lim="800000"/>
          </a:ln>
        </p:spPr>
        <p:txBody>
          <a:bodyPr wrap="none" lIns="112495" tIns="29999" rIns="112495" bIns="28117" anchor="ctr" anchorCtr="0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1928572">
              <a:defRPr/>
            </a:pPr>
            <a:r>
              <a:rPr lang="en-US" sz="4000" b="1" dirty="0">
                <a:solidFill>
                  <a:srgbClr val="7250BF"/>
                </a:solidFill>
                <a:effectLst/>
                <a:latin typeface="Amaranth" panose="02000503050000020004" pitchFamily="2" charset="0"/>
              </a:rPr>
              <a:t>Background</a:t>
            </a:r>
          </a:p>
        </p:txBody>
      </p:sp>
      <p:sp>
        <p:nvSpPr>
          <p:cNvPr id="60" name="Title 11">
            <a:extLst>
              <a:ext uri="{FF2B5EF4-FFF2-40B4-BE49-F238E27FC236}">
                <a16:creationId xmlns:a16="http://schemas.microsoft.com/office/drawing/2014/main" id="{EE7A5C51-35F0-4B71-992D-43D344D16C04}"/>
              </a:ext>
            </a:extLst>
          </p:cNvPr>
          <p:cNvSpPr txBox="1"/>
          <p:nvPr/>
        </p:nvSpPr>
        <p:spPr>
          <a:xfrm>
            <a:off x="4979987" y="3234664"/>
            <a:ext cx="15029803" cy="1544784"/>
          </a:xfrm>
          <a:prstGeom prst="rect">
            <a:avLst/>
          </a:prstGeom>
        </p:spPr>
        <p:txBody>
          <a:bodyPr lIns="52498" tIns="26249" rIns="52498" bIns="26249"/>
          <a:lstStyle>
            <a:defPPr>
              <a:defRPr lang="en-US"/>
            </a:defPPr>
            <a:lvl1pPr marL="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94039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8077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8212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7616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0199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164238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358277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552318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500" b="1" dirty="0">
                <a:solidFill>
                  <a:schemeClr val="bg1"/>
                </a:solidFill>
                <a:latin typeface="Amaranth" panose="02000503050000020004" pitchFamily="2" charset="0"/>
              </a:rPr>
              <a:t>Enter A Title</a:t>
            </a:r>
          </a:p>
        </p:txBody>
      </p:sp>
      <p:sp>
        <p:nvSpPr>
          <p:cNvPr id="24" name="Text Placeholder 16">
            <a:extLst>
              <a:ext uri="{FF2B5EF4-FFF2-40B4-BE49-F238E27FC236}">
                <a16:creationId xmlns:a16="http://schemas.microsoft.com/office/drawing/2014/main" id="{7917DA63-496B-42B4-A7A3-9F3183E4DD76}"/>
              </a:ext>
            </a:extLst>
          </p:cNvPr>
          <p:cNvSpPr txBox="1"/>
          <p:nvPr/>
        </p:nvSpPr>
        <p:spPr>
          <a:xfrm>
            <a:off x="4217987" y="5628318"/>
            <a:ext cx="16319140" cy="309556"/>
          </a:xfrm>
          <a:prstGeom prst="rect">
            <a:avLst/>
          </a:prstGeom>
        </p:spPr>
        <p:txBody>
          <a:bodyPr wrap="square" lIns="52498" tIns="26249" rIns="52498" bIns="26249">
            <a:spAutoFit/>
          </a:bodyPr>
          <a:lstStyle>
            <a:defPPr>
              <a:defRPr lang="en-US"/>
            </a:defPPr>
            <a:lvl1pPr marL="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94039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8077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8212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7616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0199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164238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358277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552318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67" dirty="0">
                <a:solidFill>
                  <a:schemeClr val="bg1"/>
                </a:solidFill>
                <a:latin typeface="Titillium Web" panose="00000500000000000000" pitchFamily="2" charset="0"/>
              </a:rPr>
              <a:t>Add A</a:t>
            </a:r>
            <a:r>
              <a:rPr lang="sr-Latn-RS" sz="1667" dirty="0">
                <a:solidFill>
                  <a:schemeClr val="bg1"/>
                </a:solidFill>
                <a:latin typeface="Titillium Web" panose="00000500000000000000" pitchFamily="2" charset="0"/>
              </a:rPr>
              <a:t>filiations </a:t>
            </a:r>
            <a:endParaRPr lang="en-US" sz="1667" dirty="0">
              <a:solidFill>
                <a:schemeClr val="bg1"/>
              </a:solidFill>
              <a:latin typeface="Titillium Web" panose="00000500000000000000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4DD9B40-CCF2-4C72-961F-6261D11A4C57}"/>
              </a:ext>
            </a:extLst>
          </p:cNvPr>
          <p:cNvSpPr txBox="1"/>
          <p:nvPr/>
        </p:nvSpPr>
        <p:spPr>
          <a:xfrm>
            <a:off x="990144" y="34078888"/>
            <a:ext cx="15990227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667" b="1" i="1" dirty="0"/>
              <a:t>Contact information of presenting author</a:t>
            </a:r>
            <a:endParaRPr lang="en-US" sz="2667" b="1" i="1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AC6C375-4B98-4843-8EE6-4E3234758F27}"/>
              </a:ext>
            </a:extLst>
          </p:cNvPr>
          <p:cNvSpPr/>
          <p:nvPr/>
        </p:nvSpPr>
        <p:spPr>
          <a:xfrm>
            <a:off x="12599986" y="7553128"/>
            <a:ext cx="11582401" cy="153770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3937">
              <a:effectLst/>
              <a:latin typeface="+mj-lt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4F251CF-F040-4CB4-A6BC-C44D0137A7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88645" y="7230990"/>
            <a:ext cx="11593741" cy="908324"/>
          </a:xfrm>
          <a:prstGeom prst="rect">
            <a:avLst/>
          </a:prstGeom>
          <a:solidFill>
            <a:srgbClr val="FDA55D"/>
          </a:solidFill>
          <a:ln w="12700">
            <a:noFill/>
            <a:miter lim="800000"/>
          </a:ln>
        </p:spPr>
        <p:txBody>
          <a:bodyPr wrap="none" lIns="112495" tIns="29999" rIns="112495" bIns="28117" anchor="ctr" anchorCtr="0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1928572">
              <a:defRPr/>
            </a:pPr>
            <a:r>
              <a:rPr lang="sr-Latn-RS" sz="4000" b="1" dirty="0">
                <a:solidFill>
                  <a:srgbClr val="7250BF"/>
                </a:solidFill>
                <a:effectLst/>
                <a:latin typeface="Amaranth" panose="02000503050000020004" pitchFamily="2" charset="0"/>
              </a:rPr>
              <a:t>Results</a:t>
            </a:r>
            <a:endParaRPr lang="en-US" sz="4000" b="1" dirty="0">
              <a:solidFill>
                <a:srgbClr val="7250BF"/>
              </a:solidFill>
              <a:effectLst/>
              <a:latin typeface="Amaranth" panose="02000503050000020004" pitchFamily="2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4B5F60C-9E6F-4B23-A1A9-CAA17FE7F6DF}"/>
              </a:ext>
            </a:extLst>
          </p:cNvPr>
          <p:cNvSpPr/>
          <p:nvPr/>
        </p:nvSpPr>
        <p:spPr>
          <a:xfrm>
            <a:off x="1011917" y="17264149"/>
            <a:ext cx="10978470" cy="13127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3937">
              <a:effectLst/>
              <a:latin typeface="+mj-lt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56EB5AF9-1E77-49B2-B361-EEDE5D0976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1917" y="16612158"/>
            <a:ext cx="10978470" cy="811027"/>
          </a:xfrm>
          <a:prstGeom prst="rect">
            <a:avLst/>
          </a:prstGeom>
          <a:solidFill>
            <a:srgbClr val="FDA55D"/>
          </a:solidFill>
          <a:ln w="12700">
            <a:noFill/>
            <a:miter lim="800000"/>
          </a:ln>
        </p:spPr>
        <p:txBody>
          <a:bodyPr wrap="none" lIns="112495" tIns="29999" rIns="112495" bIns="28117" anchor="ctr" anchorCtr="0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1928572">
              <a:defRPr/>
            </a:pPr>
            <a:r>
              <a:rPr lang="sr-Latn-RS" sz="4000" b="1" dirty="0">
                <a:solidFill>
                  <a:srgbClr val="7250BF"/>
                </a:solidFill>
                <a:effectLst/>
                <a:latin typeface="Amaranth" panose="02000503050000020004" pitchFamily="2" charset="0"/>
              </a:rPr>
              <a:t>Materials and Methods</a:t>
            </a:r>
            <a:endParaRPr lang="en-US" sz="4000" b="1" dirty="0">
              <a:solidFill>
                <a:srgbClr val="7250BF"/>
              </a:solidFill>
              <a:effectLst/>
              <a:latin typeface="Amaranth" panose="02000503050000020004" pitchFamily="2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0B8942A-5C75-4F48-9692-8640BA9BA5A9}"/>
              </a:ext>
            </a:extLst>
          </p:cNvPr>
          <p:cNvSpPr/>
          <p:nvPr/>
        </p:nvSpPr>
        <p:spPr>
          <a:xfrm>
            <a:off x="12594314" y="24264045"/>
            <a:ext cx="11582401" cy="61278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3937">
              <a:effectLst/>
              <a:latin typeface="+mj-lt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2FA2B80-D9F1-49D7-BCE3-F7634FBA27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88646" y="23481976"/>
            <a:ext cx="11588070" cy="811027"/>
          </a:xfrm>
          <a:prstGeom prst="rect">
            <a:avLst/>
          </a:prstGeom>
          <a:solidFill>
            <a:srgbClr val="FDA55D"/>
          </a:solidFill>
          <a:ln w="12700">
            <a:noFill/>
            <a:miter lim="800000"/>
          </a:ln>
        </p:spPr>
        <p:txBody>
          <a:bodyPr wrap="none" lIns="112495" tIns="29999" rIns="112495" bIns="28117" anchor="ctr" anchorCtr="0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1928572">
              <a:defRPr/>
            </a:pPr>
            <a:r>
              <a:rPr lang="sr-Latn-RS" sz="4000" b="1" dirty="0">
                <a:solidFill>
                  <a:srgbClr val="7250BF"/>
                </a:solidFill>
                <a:effectLst/>
                <a:latin typeface="Amaranth" panose="02000503050000020004" pitchFamily="2" charset="0"/>
              </a:rPr>
              <a:t>Conclusion</a:t>
            </a:r>
            <a:r>
              <a:rPr lang="en-US" sz="4000" b="1" dirty="0">
                <a:solidFill>
                  <a:srgbClr val="7250BF"/>
                </a:solidFill>
                <a:effectLst/>
                <a:latin typeface="Amaranth" panose="02000503050000020004" pitchFamily="2" charset="0"/>
              </a:rPr>
              <a:t>s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ED2D9062-C916-4C33-ACF1-69425AF3AA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144" y="31067370"/>
            <a:ext cx="23186571" cy="811027"/>
          </a:xfrm>
          <a:prstGeom prst="rect">
            <a:avLst/>
          </a:prstGeom>
          <a:solidFill>
            <a:srgbClr val="FDA55D"/>
          </a:solidFill>
          <a:ln w="12700">
            <a:noFill/>
            <a:miter lim="800000"/>
          </a:ln>
        </p:spPr>
        <p:txBody>
          <a:bodyPr wrap="none" lIns="112495" tIns="29999" rIns="112495" bIns="28117" anchor="ctr" anchorCtr="0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1928572">
              <a:defRPr/>
            </a:pPr>
            <a:r>
              <a:rPr lang="sr-Latn-RS" sz="4000" b="1" dirty="0">
                <a:solidFill>
                  <a:srgbClr val="7250BF"/>
                </a:solidFill>
                <a:effectLst/>
                <a:latin typeface="Amaranth" panose="02000503050000020004" pitchFamily="2" charset="0"/>
              </a:rPr>
              <a:t>Acknowledgements</a:t>
            </a:r>
            <a:endParaRPr lang="en-US" sz="4000" b="1" dirty="0">
              <a:solidFill>
                <a:srgbClr val="7250BF"/>
              </a:solidFill>
              <a:effectLst/>
              <a:latin typeface="Amaranth" panose="02000503050000020004" pitchFamily="2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1BF1750-E759-42E8-8433-259D12CFF0B1}"/>
              </a:ext>
            </a:extLst>
          </p:cNvPr>
          <p:cNvCxnSpPr>
            <a:cxnSpLocks/>
          </p:cNvCxnSpPr>
          <p:nvPr/>
        </p:nvCxnSpPr>
        <p:spPr bwMode="auto">
          <a:xfrm>
            <a:off x="712787" y="1724222"/>
            <a:ext cx="23830885" cy="0"/>
          </a:xfrm>
          <a:prstGeom prst="line">
            <a:avLst/>
          </a:prstGeom>
          <a:ln w="47625">
            <a:solidFill>
              <a:srgbClr val="11EFE3"/>
            </a:solidFill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0D52F6E-8A2E-45B6-8205-A19450A5C448}"/>
              </a:ext>
            </a:extLst>
          </p:cNvPr>
          <p:cNvCxnSpPr>
            <a:cxnSpLocks/>
          </p:cNvCxnSpPr>
          <p:nvPr/>
        </p:nvCxnSpPr>
        <p:spPr bwMode="auto">
          <a:xfrm>
            <a:off x="577717" y="1584917"/>
            <a:ext cx="24108078" cy="696"/>
          </a:xfrm>
          <a:prstGeom prst="line">
            <a:avLst/>
          </a:prstGeom>
          <a:ln w="47625">
            <a:solidFill>
              <a:srgbClr val="FD8B2F"/>
            </a:solidFill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847F6526-5030-4B24-A926-7763E265DEE9}"/>
              </a:ext>
            </a:extLst>
          </p:cNvPr>
          <p:cNvCxnSpPr>
            <a:cxnSpLocks/>
          </p:cNvCxnSpPr>
          <p:nvPr/>
        </p:nvCxnSpPr>
        <p:spPr bwMode="auto">
          <a:xfrm>
            <a:off x="712787" y="1485730"/>
            <a:ext cx="23973008" cy="0"/>
          </a:xfrm>
          <a:prstGeom prst="line">
            <a:avLst/>
          </a:prstGeom>
          <a:ln w="47625">
            <a:solidFill>
              <a:srgbClr val="7250BF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18" name="Picture 17">
            <a:extLst>
              <a:ext uri="{FF2B5EF4-FFF2-40B4-BE49-F238E27FC236}">
                <a16:creationId xmlns:a16="http://schemas.microsoft.com/office/drawing/2014/main" id="{01451B47-252B-40F3-AD44-D33E95E0AC0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53" b="42004"/>
          <a:stretch/>
        </p:blipFill>
        <p:spPr>
          <a:xfrm flipH="1" flipV="1">
            <a:off x="23918209" y="25242"/>
            <a:ext cx="1250927" cy="233024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E55AB65-ABF9-454A-9858-28396887A675}"/>
              </a:ext>
            </a:extLst>
          </p:cNvPr>
          <p:cNvSpPr txBox="1"/>
          <p:nvPr/>
        </p:nvSpPr>
        <p:spPr>
          <a:xfrm>
            <a:off x="7586770" y="948259"/>
            <a:ext cx="10261143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500" b="1" dirty="0"/>
              <a:t>The 1st Regional </a:t>
            </a:r>
            <a:r>
              <a:rPr lang="en-US" sz="3500" b="1" dirty="0">
                <a:solidFill>
                  <a:srgbClr val="CE5E02"/>
                </a:solidFill>
              </a:rPr>
              <a:t>SDIR</a:t>
            </a:r>
            <a:r>
              <a:rPr lang="en-US" sz="3500" b="1" dirty="0"/>
              <a:t>-</a:t>
            </a:r>
            <a:r>
              <a:rPr lang="en-US" sz="3500" b="1" dirty="0">
                <a:solidFill>
                  <a:srgbClr val="009BD2"/>
                </a:solidFill>
              </a:rPr>
              <a:t>HDIR</a:t>
            </a:r>
            <a:r>
              <a:rPr lang="en-US" sz="3500" b="1" dirty="0"/>
              <a:t>-</a:t>
            </a:r>
            <a:r>
              <a:rPr lang="en-US" sz="3500" b="1" dirty="0">
                <a:solidFill>
                  <a:srgbClr val="7030A0"/>
                </a:solidFill>
              </a:rPr>
              <a:t>MOKAD</a:t>
            </a:r>
            <a:r>
              <a:rPr lang="en-US" sz="3500" b="1" dirty="0"/>
              <a:t> Congress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3C37F500-10B5-45D0-81C4-9250A3B2595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2004"/>
          <a:stretch/>
        </p:blipFill>
        <p:spPr>
          <a:xfrm flipV="1">
            <a:off x="-104188" y="28240"/>
            <a:ext cx="1438714" cy="2330249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D286D81C-948A-4CC1-A7AB-85F6A149790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660" y="34992469"/>
            <a:ext cx="1155435" cy="811027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D669AF35-8A4E-4C6E-9722-F9EBD8BCBD6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08078" y="34992469"/>
            <a:ext cx="1155435" cy="811027"/>
          </a:xfrm>
          <a:prstGeom prst="rect">
            <a:avLst/>
          </a:prstGeom>
        </p:spPr>
      </p:pic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22.04.14"/>
  <p:tag name="AS_TITLE" val="Aspose.Slides for .NET 4.0 Client Profile"/>
  <p:tag name="AS_VERSION" val="22.4"/>
  <p:tag name="POSTERNERDTEMPLATE" val="philosophicalseafoam|08-2022"/>
</p:tagLst>
</file>

<file path=ppt/theme/theme1.xml><?xml version="1.0" encoding="utf-8"?>
<a:theme xmlns:a="http://schemas.openxmlformats.org/drawingml/2006/main" name="Default Design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Default Desig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7037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7037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2866</TotalTime>
  <Words>28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Amaranth</vt:lpstr>
      <vt:lpstr>Titillium Web</vt:lpstr>
      <vt:lpstr>Default Design</vt:lpstr>
      <vt:lpstr>PowerPoint Presentation</vt:lpstr>
    </vt:vector>
  </TitlesOfParts>
  <Company>Graphicsland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Scientific poster example</dc:title>
  <dc:subject>Template For Scientific Poster Presentation</dc:subject>
  <dc:creator>Graphicsland/MakeSigns.com</dc:creator>
  <cp:keywords>scientific, research, template, custom, poster, presentation, symposium, printing, PowerPoint, create, design, example, sample, download</cp:keywords>
  <dc:description>Download our scientific poster templates at no cost to you and get one step closer to making a great research poster.</dc:description>
  <cp:lastModifiedBy>Milica</cp:lastModifiedBy>
  <cp:revision>65</cp:revision>
  <dcterms:modified xsi:type="dcterms:W3CDTF">2025-08-06T11:13:19Z</dcterms:modified>
  <cp:category>science research poster</cp:category>
</cp:coreProperties>
</file>